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72" r:id="rId3"/>
    <p:sldId id="274" r:id="rId4"/>
    <p:sldId id="273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9" r:id="rId20"/>
    <p:sldId id="271" r:id="rId21"/>
    <p:sldId id="280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E8FC4F-5650-441A-A6B1-2B06445511A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3291E7-B603-4D10-8503-E969B1D9379B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Отряд Чешуекрылых - 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Lepidoptera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6215106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Куколка обычно неподвижная, покрытая, все ее придатки слиты с телом. Но у некоторых низших групп куколка свободная, с подвижными челюстями, с помощью которых она проделывает отверстие в коконе и даже выбирается наружу. Окукление происходит обычно не там, где жила и питалась гусеница, у многих видов - в почве; открыто расположенные куколки часто находятся в коконах, изготовленных из шелка с примесью других веществ, реже из чистого шелка.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Годичный цикл чешуекрылых разнообразен. Многие являются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моновольтинными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другие развиваются в нескольких поколениях в году, а у развивающихся в древесине видов наблюдается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двух-трехлетняя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генерация. Зимовка происходит часто в фазе куколки, но у некоторых видов возможна в фазе яйца, гусеницы или взрослого насекомого. По пищевому режиму чешуекрылые растениеядные насекомые; взрослые питаются нектаром цветков и участвуют в опылении растений, а гусеницы грызут ткани растений и могут сильно вредить. Лишь немногие представители уклоняются от этой схемы. Таковы гусеницы 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кератофаги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некоторых молей, повреждающие меха и шерстяные изделия, а также гусеницы вощинной огневки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Galleria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mellonella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L.), живущей за счет воска и вредящей пчеловодству; есть также немногие хищные гусеницы, истребляющие кокцид. Следует также напомнить о зубастых молях, бабочки которых питаются цветочной пыльцой. Сказанным определяется значение чешуекрылых в природе и для человека; следует лишь отметить важнейшую полезную роль ряда видов (из коконов получают шелк).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Систематика чешуекрылых за свою историю претерпела много изменений и до сих пор еще не стабилизировалась. Долгое время их делили на две группы — мелких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Microlepidoptera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и крупных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Macrolepidopteга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но это деление искусственно. Целесообразно отряд подразделить на 3 подотряда.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Пододотряд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челюстные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Laciniata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Ротовые органы жующего типа с развитыми жвалами и двулопастными нижними челюстями с длинными 5-члениковыми щупальцами (рис. 139). Гусеница с 8 парами брюшных ног с коготками на конце, куколка свободная с подвижными жвалами. Единственное семейство — зубатые моли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Micropterygidae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включает очень мелких бабочек (6—15 мм в размахе крыльев), питающихся цветочной пыльцой. Жилкование их крыльев сходно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цельнощупиковыми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ручейниками, но гусеницы больше напоминают личинок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скорпионовых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мух. Несомненно, это очень древняя, уцелевшая до наших дней реликтовая группа, наглядно свидетельствующая о начальном периоде эволюции отряда чешуекрылых и поэтому крайне интересная в научном отношении. В нашей фауне обитают представители рода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Micropteryx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гусеницы которого питаются мхами, т. е. очень древними растениями.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52"/>
            <a:ext cx="8115328" cy="5983311"/>
          </a:xfrm>
        </p:spPr>
        <p:txBody>
          <a:bodyPr>
            <a:normAutofit fontScale="8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Подотряд низшие сосущие, или равнокрылые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Jugata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Ротовые органы, если развиты, сосущие, верхние челюсти отсутствуют или рудиментарны, нижние челюсти без внутренней лопасти, превращены в хоботок, но со щупальцами. Передняя и задняя пары крыльев сходны по форме и жилкованию, радиальная жилка задних крыльев разветвлена; сцепление крыльев с помощью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югального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выступа. Гусеницы с 5 парами брюшных ног и кольцом подошвенных крючьев на них или безногие, куколки свободные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 полусвободные. Также примитивная и древняя группа, сохранившая однородные крылья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костализации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жилкования на передней паре. Наиболее обширное семейство—тонкопряды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Hepialidae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с крупным или очень крупным телом, ротовые органы рудиментарны; обильно представлено в Австралии. У нас обычен род тонкопрядов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Hepialus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 в частности, широко распространен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хмелевый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тонкопряд (Н.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hamuli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L.), гусеница которого живет в земле и повреждает корпи хмеля, моркови и других растений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97559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Подотряд высшие сосущие, или разнокрылые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Frenata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Ротовые органы, если развиты, типично сосущие, челюстные щупальца отсутствуют или сохранились лишь у низших форм. Обе пары крыльев различны по форме и жилкованию: передняя пара с тенденцией 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костализации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жилок, задняя пара с меньшим числом жилок и имеет упрощенный радиус - в виде одиночной жилки; сцепление крыльев с помощью зацепки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frenulum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либо она утрачена. Сюда относится основная масса чешуекрылых, состоящая более чем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70 семейств; семейства объединяются в ряд надсемейств, и весь подотряд делят на две группы: мелкие разнокрылые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Microfrenata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и крупные разнокрылые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Macrofrenata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Однако подразделение на семейства, надсемейства и другие группы недостаточно разработано и еще не стабилизировалось; поэтому в дальнейшем тексте подразделение на надсемейства приводится не всегда.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Группа мелкие разнокрылые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Microfrenata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мелкие бабочки (размах крыльев обычно не более 20-25 мм), задние крылья с 3 анальными жилками (At-А3) либо с длинной бахромой; гусеницы часто живут скрыто, их брюшные ноги, если развиты, с полным венцом подошвенных крючьев, или они расположены в виде подковы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5768997"/>
          </a:xfrm>
        </p:spPr>
        <p:txBody>
          <a:bodyPr>
            <a:normAutofit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Надсемейство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молеподобные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Tineoidea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отличается узкими крыльями с длинной бахромой на задних крыльях либо крылья частью прозрачные; голова часто с торчащими чешуйками. Приводятся 3 семейства.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 семейству настоящих молей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Tineidae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относятся такие бытовые вредители, как шубная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pellionella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L.) и мебельная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Tineola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biselliella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Humm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 моли, повреждающие шерстяные изделия, меха и коллекции; в амбарах зерну хлебных злаков вредит амбарная моль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granella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L.). Семейство горностаевые моли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Hyponomeutidae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— бабочки обычно с разветвленным радиусом передних крыльев с образованием радиальной ячейки. Сюда относятся яблонная 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Hyponomeuta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malinellus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Zell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 и сходная с ней черемуховая (Н.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evonymellus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L.) моли, их гусеницы объедают листья соответственно яблони или черемухи, оплетая их паутиной. Капусте и другим крестоцветным сильно вредит капустная моль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Plutella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maculipennis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Curt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.), иногда выделяемая в отдельное семейство; в тропиках этот вид может давать более 10 поколений в год. К большому семейству выемчатокрылых молей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Gelechiidae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с заостренным передним углом задних крыльев, относятся такие известные вредители, как хлопковая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Pectinophora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gossypiella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S.) и картофельная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Phthorimaea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operculella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Zell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 моли, находящиеся под строгим карантинным контролем во избежание завоза их в Россию; близкий родич хлопковой моли — мальвовая моль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Pectinophora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malvella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 сильно вредит хлопчатнику на юге Закавказья, а зерновая моль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Sitotroga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cerealella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Ol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 - хранимому в амбарах зерну злаков.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472518" cy="5697559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Семейство стеклянницы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Aegereidae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 насекомые имеют прозрачные крылья с чешуйками только по краям, вследствие чего бабочки сходны с пчелами или осами, гусеницы под корой и в древесине делают ходы и могут сильно вредить, например смородинная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Synanthedon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tipuliforme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или тополевая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Aegeria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apiformis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CI.) стеклянницы.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Семейство листовертки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Tortricidae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отличается от надсемейства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молеподобных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более широкими удлиненно-треугольными передними крыльями, часто с поперечно обрубленной вершиной, задние крылья удлиненно-овальные, без длинной бахромы;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дискоидальная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ячейка передних крыльев не прорезана срединной жилкой (М),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субкоста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задних крыльев не слита с радиусом (R), в покое крылья складываются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кровлеобразно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гусеницы обычно живут в свернутых листьях или в плодах. Свыше 5 тыс. видов, преимущественно в умеренном климате, многие связаны с древесными растениями. Плодам яблони сильно вредит яблонная плодожорка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Laspeyresia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pomonella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 и на дальнем Востоке— восточная плодожорка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Grapholitha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molesta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Busck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.), зерна гороха в бобах повреждает гороховая плодожорка (G.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nigricana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.), ягоды виноградной лозы выедает гроздевая листовертка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Polychrosis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botrana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Schiff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.); листья дуба сильно объедает дубовая листовертка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Tortrix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viridana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L.), а побегам сосны вредят различные виды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побеговьюнов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(род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Evetria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6215106"/>
          </a:xfrm>
        </p:spPr>
        <p:txBody>
          <a:bodyPr>
            <a:noAutofit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Семейство древоточцы (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Cossidae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Средней величины или крупные бабочки (размах крыльев 23—110 мм и больше),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дискоидальная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ячейка обеих пар крыльев прорезана жилкой М, задние крылья значительно короче передних, усики нередко перистые, хоботок недоразвит. Гусеницы живут в стволах и ветках деревьев, типичные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ксилофаги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некоторые сильно вредят, ослабляя деревья и портя древесину. Широко распространен древоточец ивовый, или пахучий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Cossus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cossus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L., крупная красная или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розовая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гусеница которого делает в стволе плодовых и лесных деревьев ходы, тем самым сильно вредит; пораженное дерево издает запах уксуса.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Семейство огневки (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Pyralidae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 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Бабочки с тонким телом и относительно длинными ногами, передние крылья обычно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косотреугольные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задние - коротко овальные, со слитыми частью или полностью жилками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Sc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R в покое крылья складываются обычно плоским треугольником. Бабочки прилетают на свет, отсюда и название семейства. Включает несколько тысяч видов с разнообразной биологией. Внешне и по некоторым признакам являются переходными к группе крупных разнокрылых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Macrofrenata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 Некоторые виды сильно вредят. Луговой мотылек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Loxostege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sticticcilis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L.,) 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многоядный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вредитель, прежде особенно сильно повреждал сахарную свеклу и другие пропашные; гусеницы при недостатке пищи могут передвигаться большими массами. Стеблевой мотылек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Ostrinia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(прежде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Pyrausta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nubilalis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также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многояден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его гусеницы живут в стеблях крупностебельных растений (хлопчатник, просо, кукуруза и др.), а также портят початки кукурузы; завезен из Европы в Северную Америку, где очень вредит. В ульях может вредить вощинная огневка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Galleria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mellonella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L.).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Группа крупные разнокрылые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Macrofrenata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крупные или средних размеров (размах крыльев обычно более 30 мм), задние крылья лишь с 1-2 анальными жилками, без А1, длинной бахромы нет; гусеницы обычно живут открыто, их брюшные ноги на подошве обычно с продольным рядом крючьев.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Надсемейство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булавоусые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или дневные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Papilionoidea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или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Rhopaloсега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отличается булавовидными усиками, крылья утратили зацепку, часто яркой окраски, в покое обычно приподнимаются вверх, обнаруживая окраску нижней поверхности. Бабочки ведут дневной образ жизни и поэтому больше всех других групп отряда бросаются в глаза и заметны. Известно до 13 тыс. видов, особенно обильны в тропиках; в России лишь около 700 видов. Подразделяются на несколько семейств.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Семейство нимфалиды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Nymphalidae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наиболее богато видами. Представители этого семейства отличаются недоразвитыми передними ногами бабочек, куколка повисает головой вниз. Наиболее обычный род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углокрыльница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Vanessa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к которому относятся многие наши виды, в том числе крапивница (V.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urticae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 и многоцветница (V.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polychloros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L.,  Известная бабочка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двуцветница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Araschnia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levana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 отличается сезонным диморфизмом; весеннее поколение рыжеватой окраски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forma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levana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а летнее — черной . В тропиках Юго-Восточной Азии водятся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листоподобные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при посадке на ветку они делаются похожими на лист.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5840435"/>
          </a:xfrm>
        </p:spPr>
        <p:txBody>
          <a:bodyPr>
            <a:normAutofit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Семейство белянки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Pieridae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 у бабочек обычно белые или желтые крылья, куколки прикрепляются задним концом тела и подпоясаны еще шелковой нитью. Сюда относятся известные вредители капусты, брюквы и других крестоцветных — капустница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Pieris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brassicae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L., и репница (P.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rapae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L.). Плодовым деревьям вредит боярышница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Aporia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crataegi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L.,).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Семейство парусники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Papilicmidae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 крупные красивые бабочки, к которым принадлежат наши махаон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Papilio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machaon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 и аполлон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Parnassius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apollo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L.); родичи махаона — представители рода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хвостоносцев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Papilio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обильны в тропиках, несколько видов распространены на Дальнем Востоке.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8186766" cy="591187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Отряд Чешуекрылые, или Бабочки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Lepidoptera.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Подотряд Челюстные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Laciniata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Семейство Зубатые моли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Micropterygidae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Подотряд Равнокрылые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Jugata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Семейство Первичные моли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Eriocraniidae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Семейство Тонкопряды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Hepialidae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Подотряд Разнокрылые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Frenata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Tisheriidae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Одноцветные моли-минеры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Gracillaridae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Моли-пестрянки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Bucculatricidae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Кривоусые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крохотки-моли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Lyonetiidae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Крохотки-моли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Nepticulidae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Моли-малютки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Iponomeutidae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Горностаевые моли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Zyga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nidae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Пестрянки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Семейство шелкопряды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Bombycidae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включает известного тутового шелкопряда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Bombtjx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mori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L.), разводимого для получения из коконов натурального шелка; шелководство как отрасль хозяйства существует в Китае с глубокой древности и в начале средних веков проникло в Европу.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Семейство павлиноглазки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Saturiidae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крупные или гигантские бабочки с глазчатым пятном на каждом крыле, куколка в шелковом коконе. Ряд видов разводится для получения шелка, например китайский дубовый шелкопряд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Antheraea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perniji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G.-M.) дает особый сорт шелка— чесучу. Крупнейшая бабочка нашей фауны — грушевая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сатурния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Saturnia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pyri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Schiff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достигает в размахе 18 см, а ее гусеница — 13 см длины; к этому семейству относится и одна из самых крупных бабочек мира Павлиноглазка</a:t>
            </a:r>
            <a:r>
              <a:rPr lang="ru-RU" dirty="0"/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Attacus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atlas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 (до 25 см в размахе).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401080" cy="5983311"/>
          </a:xfrm>
        </p:spPr>
        <p:txBody>
          <a:bodyPr>
            <a:normAutofit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Семейство коконопряды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Lasiocampidae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отличается присутствием не менее двух добавочных жилок на переднем крае задних крыльев; включает ряд серьезных вредителей. К ним относится кольчатый шелкопряд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Malacosoma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neustria</a:t>
            </a:r>
            <a:r>
              <a:rPr lang="en-US" dirty="0" smtClean="0"/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названный так потому, что откладывает группу яиц на тонких ветвях в виде кольца; гусеницы сильно вредят плодовым и другим лиственным деревьям. Сосновый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Dendrolimus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pini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L.), а в Сибири сибирский (D.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sibiricus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Tschtv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шелкопряды сильно вредят хвойным, оголяя иногда леса на тысячах квадратных километров.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Мадагаскарский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шелкопряд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Borocera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madagascarensis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Воisd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культивируется для получения шелка.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Семейство бражники (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лат.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Sphingidae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иногда объединяется в особое надсемейство с частью предыдущих семейств, но в действительности составляет самостоятельное надсемейство. Отличается веретеновидными усиками, длинным хоботком, сильным обтекаемым телом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конически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заостряющимся сзади брюшком и длинными, хорошо скрепленными зацепкой крыльями, из которых задняя пара заметно короче передней; гусеницы несут сверху на VIII сегменте брюшка роговидный отросток . Бабочки обладают быстрым и совершенным полетом, при расправленных крыльях напоминают современный скоростной самолет; летают вечерами, высасывают нектар, обычно не садясь на цветки. Бражник мертвая голова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Acherontia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airopos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 имеет на спине рисунок, похожий на череп; бабочка иногда забирается в ульи сосать мед. Сосновый бражник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Sphinx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pinastri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L.,) незначительно вредит сосне.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501122" cy="6072230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Семейство пяденицы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Geometridae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относится к самостоятельному надсемейству, бабочки отличаются стройным телом, обычно с развитым хоботком, крылья широкие, в покое лежат обычно плоско, сверху часто с серией поперечных полос, зацепка развита, задняя пара всего с 7—8 продольными жилками; гусеницы обычно имеют только 2 пары брюшных ног, поэтому передвигаются большими «шагами»  и быстрее других гусениц. Громадное семейство, насчитывающее до 12 тыс. видов, из них в России около 1,5 тыс. Среди бабочек и особенно гусениц сильно развит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криптизм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неподвижные бабочки на коре дерева становятся мало заметными, а гусеницы часто укрепляются на ветке с помощью одних задних ног, вытянув свое тело под углом, и становятся похожими на ветки или сучки. Многие виды связаны с древесно-кустарниковыми растениями, есть ряд серьезных вредителей. Зимняя пяденица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Ореrophthera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brumata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L.,) отличается укороченными крыльями самки, самец летает в октябре — ноябре, а на юге даже в декабре, гусеница сильно объедает почки и листья плодовых деревьев. Сосновым насаждениям сильно вредит сосновая пяденица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Bupalus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piniarius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6286544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Надсемейство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совкообразные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Noctuoidea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отличается характерным признаком — основание средней медиальной жилки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Ah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на передних крыльях сильно приближено к основанию задней медиальной (М3,, зацепка хорошо развита, в покое крылья складываются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кровлеобразно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Самое высшее надсемейство, включает несколько важных семейств.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Семейство совки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Noctuidae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хоботок развит, передние крылья обычно с характерным рисунком совок, состоящим из 5 тонких волнистых поперечных полос и 3 срединных пятен (круглого —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дискоидальной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ячейке, почковидного — на поперечной жилке и клиновидного — позади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дискоидальной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ячейки); гусеницы обычно голые, куколка часто в земле. Самое большое в отряде семейство, насчитывает, вероятно, не менее 20 тыс. видов, из них в России  более 2 тыс. Отличаются большой плодовитостью, многие виды сильно вредят растениям. Среди гусениц намечаются следующие 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морфобиологические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группы: подгрызающие, надземные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пяденицеобразные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Гусеницы подгрызающих, или земляных, совок живут в почве, подгрызая подземные и прикорневые части растений; отличаются гладкой кожей и тем, что лобный треугольник длиннее теменного шва. Сюда относятся озимая совка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Agrotis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segetum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Schiff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.), сильно вредящая осенью всходам озимых, а на юге также сахарной свекле и другим культурам. Надземные совки живут на надземных частях растений, лобный треугольник у них короче теменного шва либо тело покрыто мелкими шипами. Из них капустная совка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Barathra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brassicae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 повсеместно вредит капусте, серая зерновая совка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Apamea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sordida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Bkh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.), известна как опасный вредитель пшеницы в районах освоения целинных земель, луговая совка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Cirphis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unipuncta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Hw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сильно вредит злакам у нас на юге Дальнего Востока, в восточной Азии и в Северной Америке, ее гусеницы могут передвигаться массами; шиповатые гусеницы хлопковой совки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Heliothis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obsoleta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F.) на юге России сильно повреждают хлопчатник и кукурузу, а в лесоводстве одним из самых опасных вредителей сосны является сосновая совка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Panolis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flammea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Schiff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 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Пяденицеобразные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совки отличаются неполным числом брюшных ног у гусениц (обычно их 3 пары), поэтому гусеницы передвигаются подобно пяденицам. Из вредителей сюда относится совка-гамма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Plusia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gamma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L.), сильно вредящая льну и другим культурам.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Семейство волнянки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Lymantriidae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отличается недоразвитым хоботком, перистыми усиками самца, гусеницы с пучками волосков, куколка обычно волосистая, в редком шелковистом коконе, на растениях или среди растительных остатков на почве. Сюда относится ряд серьезных вредителей плодовых и лесных деревьев — таких, как непарный шелкопряд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Lymantria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dispar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L.), завезенный и в Северную Америку, монашенка (L.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monacha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 — один из самых опасных вредителей в лесном хозяйстве, а также златогузка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Euproctis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chrysorrhoea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L.); последняя также завезена в Северную Америку и отличается тем, что ее гусеницы имеют ломкие ядовитые волоски, сильно раздражающие кожу человека.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Семейство медведицы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Arctiidae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характеризуется развитым хоботком; гусеницы очень мохнаты, откуда и название семейства. Широко распространена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медведица-кайя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Arctia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caja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L.), с красными задними крыльями, ее гусеницы нередки в траве, но вредят незначительно. В Западной Европе и прилегающих частях России  сильно вредит деревьям американская белая бабочка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Huphantria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cunea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.), недавно завезенная из Северной Америки.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621510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Sesiidae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Стеклянницы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Cossidae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Древоточцы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Tortricidae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Листовертки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Tineidae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Настоящие моли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Oecephoridae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Ширококрылые моли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Pyralididae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Огневки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Hesperiidae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Толстоголовки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Papilionidae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Парусники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Pieridae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Белянки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Lycaenidae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Голубянки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Nymphalidae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Нимфалиды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Satyridae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Бархатницы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Sphingidae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Бражники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Saturniidae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Павлиноглазки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Notodontidae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Хохлатки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Geometridae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Пяденицы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Drepanidae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Серпокрылки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Endromidae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Шелкокрылы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Lasiocampidae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Коконопряды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Lymantriidae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Волнянки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Noctuidae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Совки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Arctidae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Медведицы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Syntomidae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Лжепестрянки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642918"/>
            <a:ext cx="8329642" cy="548324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Satyridae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Бархатницы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Sphingidae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Бражники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Saturniidae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Павлиноглазки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Notodontidae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Хохлатки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Geometridae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Пяденицы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Drepanidae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Серпокрылки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Endromidae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Шелкокрылы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Lasiocampidae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Коконопряды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Lymantriidae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Волнянки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Noctuidae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Совки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Arctidae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Медведицы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Syntomidae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Лжепестрянки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5840435"/>
          </a:xfrm>
        </p:spPr>
        <p:txBody>
          <a:bodyPr>
            <a:normAutofit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Разнообразные по величине насекомые с двумя парами перепончатых крыльев, густо покрытых чешуйками, ротовые органы обычно лишены верхних челюстей, превращены в спирально закручивающийся (в покое) хоботок и, как правило, без челюстных щупалец; личинки наземные, в виде гусениц, снабжены шелкоотделительными железами и брюшными ногами, куколки обычно покрытые, часто в паутинистых коконах.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6143668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Один из самых крупных отрядов. К нему относится более 100 тыс. видов; в России, вероятно, водится до 12 тыс., хотя пока известно лишь около 8 тыс. видов. Размеры тела весьма различны - от мельчайших молей (3-8 мм в размахе крыльев) до крупнейших дневных бабочек, павлиноглазок и некоторых совок (до 20-28 см в размахе).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Усики разнообразны; очень часто они нитевидные или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щетинковидные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но в надсемействе дневных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Papilionoidea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они булавовидные, в семействе бражников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Sphingidae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обычно веретеновидные, в других случаях могут быть перистыми. Обычно у самцов усики развиты сильнее, чем у самок.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Очень характерен ротовой аппарат. Как правило, он имеет вид длинного, в покое спирально завитого хоботка, приспособленного для высасывания нектара из цветков. Хоботок образован сильно измененными, удлиненными нижними челюстями; они, как у ручейников, лишены внутренней лопасти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лацинии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т.е. однолопастные, и в большинстве случаев утратили или имеют лишь рудиментарные щупальца. Нижняя губа недоразвита, но сохранила 3-членистые щупальца. Таким образом, в типичных случаях от сложного грызущего ротового аппарата остались у бабочек лишь однолопастные нижние челюсти, совместно преобразованные в сосательную трубку - хоботок, да губные щупальца. Но у низших форм, именно в семействе зубатых молей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Micropterygidae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ротовые органы еще вполне грызущие с развитыми верхними челюстями и короткими двухлопастными нижними челюстями с длинными 5-члениковыми щупальцами следовательно, здесь нет еще хоботка, и эти бабочки питаются пыльцой растений.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186766" cy="5626121"/>
          </a:xfrm>
        </p:spPr>
        <p:txBody>
          <a:bodyPr>
            <a:noAutofit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Крылья бабочек относительно очень велики, перепончатые, сплошь покрыты чешуйками, которые скрадывают жилкование. Чешуйки, впрочем, покрывают и тело, представляют собой сильно измененные и уплощенные волоски, разнообразны по форме и содержат красящие пигменты, придающие окраску крыльям. В немногих случаях чешуйчатый покров крыльев может быть сильно сокращен и тогда крылья становятся в той или иной мере прозрачными; это характерно, например, для семейства стеклянниц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Aegeriidae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которые внешне сходны с пчелами и осами. Самцы некоторых семейств имеют скопления особых ароматических чешуек, или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андроконии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Окраска и рисунок крыльев достигают у бабочек исключительного разнообразия; пигментная окраска иногда дополняется или замещается оптической окраской, что особенно выражено у некоторых представителей семейства нимфалид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Nymphalidae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 В полете оба крыла работают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объединенно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что достигается сцеплением передней пары с задней с помощью сцепляющих механизмов. У низших групп сосущих чешуекрылых таким механизмом считается узкий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югальный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выступ сзади у основания переднего крыла который налегает как палец поверх переднего края заднего крыла; отсюда эти бабочки называются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Jugata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У многих высших групп сцепление крыльев достигается с помощью зацепки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frenulum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- крепкой щетинки или их пучка у основания переднего края заднего крыла, которая цепляется за петлю - специальный вырост или группу щетинок на прилегающей части переднего крыла снизу. Такие представители объединяются в высших сосущих чешуекрылых, или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Frenata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5697559"/>
          </a:xfrm>
        </p:spPr>
        <p:txBody>
          <a:bodyPr>
            <a:normAutofit fontScale="9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Брюшко на вершине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специализовано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связи с половой функцией. У самца конец брюшка несет сложный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копулятивный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аппарат. Он состоит из серии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копулятивных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придатков, служащих для удержания самки при спаривании (пара боковых вальв, непарный крючковидный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ункус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пр.) и собственно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копулятивного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органа, или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эдеагуса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через который самке вводится сперма. Самка лишена истинного яйцеклада, но иногда концевые сегменты измельчены и образуют вторичный втяжной яйцеклад. Своеобразной особенностью большинства чешуекрылых является присутствие у самок двух половых отверстий: одно из них лежит на VIII стерните, ведет в половые пути и служит для спаривания, другое же располагается на IX стерните и служит для вывода яиц.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215106"/>
          </a:xfrm>
        </p:spPr>
        <p:txBody>
          <a:bodyPr>
            <a:noAutofit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Яйца откладываются чаще на растения одиночно или группами, имеют разную форму и различаются по структуре хориона и другим признакам; поэтому определение видов или родов возможно и по фазе яйца.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Личинки чешуекрылых называются гусеницами, имеют цилиндрическое тело, 3 пары грудных и обычно 5 пар брюшных ног; но в немногих случаях число брюшных ног сокращается до 2-3 пар, что характерно для семейства пядениц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Geometridae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и некоторых совок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Noctuidae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либо увеличивается до 7- 8 пар, как у некоторых низших групп. Иногда ноги слабо развиты или отсутствуют, что свойственно гусеницам, делающим в листьях мины или живущим в чехликах. Брюшные ноги на своей подошве несут венец из крючьев, помогающих удерживанию тела на субстрате; эти крючья образуют либо полный венец, т. е. замкнутое кольцо, либо неполный венец. Голова несет сильно развитые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жвалы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а на нижней губе открывается отверстие парной шелкоотделительной железы. Поверхность тела либо гладкая, либо в бородавках, шипах или густых волосках. Но и при гладкой коже на ней всегда есть строго фиксированные на определенных местах волоски.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Хетотаксия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гусениц, т. е. состав и расположение волосков на их теле, а также число и строение брюшных ног, имеют существенное значение в диагностике чешуекрылых по гусеницам. Среди гусениц намечаются ряд биологических групп. Большинство их ведет свободный, или открытый образ жизни, но некоторые являются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почвообитающими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(например, подгрызающие совки), другие живут в сплетенных и свернутых листьях и образуют группу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листовертов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третьи являются плодожорками, или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карпофагами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так как живут в плодах; особую группу образуют минеры, делающие ходы в листьях, далее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ксилофаги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живущие и делающие ходы в древесине,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галлообразователи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4091</Words>
  <Application>Microsoft Office PowerPoint</Application>
  <PresentationFormat>Экран (4:3)</PresentationFormat>
  <Paragraphs>88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Тема: Отряд Чешуекрылых - Lepidoptera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Отряд Чешуекрылых - Lepidoptera</dc:title>
  <dc:creator>Оля</dc:creator>
  <cp:lastModifiedBy>Оля</cp:lastModifiedBy>
  <cp:revision>11</cp:revision>
  <dcterms:created xsi:type="dcterms:W3CDTF">2021-11-29T06:24:34Z</dcterms:created>
  <dcterms:modified xsi:type="dcterms:W3CDTF">2021-11-29T08:15:15Z</dcterms:modified>
</cp:coreProperties>
</file>